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4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5153208
Cardinal Direction: N
Work Order ID: SG-20824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4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5153208
Cardinal Direction: S
Work Order ID: SG-20824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24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5153208
Cardinal Direction: E
Work Order ID: SG-20824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PARMER LN
Intersection ID: 5153208
Cardinal Direction: W
Work Order ID: SG-20824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